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58" r:id="rId4"/>
    <p:sldId id="260" r:id="rId5"/>
    <p:sldId id="259"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6" d="100"/>
          <a:sy n="66" d="100"/>
        </p:scale>
        <p:origin x="900" y="6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eg>
</file>

<file path=ppt/media/image3.jpeg>
</file>

<file path=ppt/media/image4.png>
</file>

<file path=ppt/media/image5.jpeg>
</file>

<file path=ppt/media/image6.jpeg>
</file>

<file path=ppt/media/media1.mp3>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656B69-80EF-4F1E-BD12-86E6BB41FDCB}" type="datetimeFigureOut">
              <a:rPr lang="en-US" smtClean="0"/>
              <a:t>10/1/2025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1835A9-E5FE-455C-87DB-010B4315C629}" type="slidenum">
              <a:rPr lang="en-US" smtClean="0"/>
              <a:t>‹#›</a:t>
            </a:fld>
            <a:endParaRPr lang="en-US"/>
          </a:p>
        </p:txBody>
      </p:sp>
    </p:spTree>
    <p:extLst>
      <p:ext uri="{BB962C8B-B14F-4D97-AF65-F5344CB8AC3E}">
        <p14:creationId xmlns:p14="http://schemas.microsoft.com/office/powerpoint/2010/main" val="636320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1835A9-E5FE-455C-87DB-010B4315C629}" type="slidenum">
              <a:rPr lang="en-US" smtClean="0"/>
              <a:t>2</a:t>
            </a:fld>
            <a:endParaRPr lang="en-US"/>
          </a:p>
        </p:txBody>
      </p:sp>
    </p:spTree>
    <p:extLst>
      <p:ext uri="{BB962C8B-B14F-4D97-AF65-F5344CB8AC3E}">
        <p14:creationId xmlns:p14="http://schemas.microsoft.com/office/powerpoint/2010/main" val="34572657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F9104-C3F1-B9F1-155D-98796E2C9E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5A85A5-8072-DBE3-2C1F-5C3B5CC5F4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010FA3-A4F6-D0CA-A020-3D47684462B6}"/>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5" name="Footer Placeholder 4">
            <a:extLst>
              <a:ext uri="{FF2B5EF4-FFF2-40B4-BE49-F238E27FC236}">
                <a16:creationId xmlns:a16="http://schemas.microsoft.com/office/drawing/2014/main" id="{62499E4A-DED1-1DE6-9D21-5063CD24F7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699E49-4375-2D7A-5346-EE3C5472569A}"/>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3404588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056DC-B1E5-0F8D-7541-B6F072BC92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C000136-1FBE-787F-2CE2-85A9ACBF3E2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E37E10-CC02-78E0-EB85-82A28E34DAE6}"/>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5" name="Footer Placeholder 4">
            <a:extLst>
              <a:ext uri="{FF2B5EF4-FFF2-40B4-BE49-F238E27FC236}">
                <a16:creationId xmlns:a16="http://schemas.microsoft.com/office/drawing/2014/main" id="{3D63BC4A-8D62-DD6C-5F47-5F4F900E27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268ED7-EF57-DE4A-4238-4A46E1B8F421}"/>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874982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83A7D1-AF2B-F6A3-E53D-88E7037F3EB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B580FF-29CC-1185-F0CE-56B9CDABDD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C4987-3E9C-2CE8-4429-E536FA50E5A7}"/>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5" name="Footer Placeholder 4">
            <a:extLst>
              <a:ext uri="{FF2B5EF4-FFF2-40B4-BE49-F238E27FC236}">
                <a16:creationId xmlns:a16="http://schemas.microsoft.com/office/drawing/2014/main" id="{E57096E8-E4BC-8CA1-0F15-042D549B64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3FC02E-5551-582D-33BC-6B9264C63957}"/>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3770422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ECD92-7B12-8AF7-1793-1E3A3421CA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C7E8E4-5A94-17B5-17B3-5F92E33B75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91FF1D-0F51-1867-3F49-A794AA4D0B84}"/>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5" name="Footer Placeholder 4">
            <a:extLst>
              <a:ext uri="{FF2B5EF4-FFF2-40B4-BE49-F238E27FC236}">
                <a16:creationId xmlns:a16="http://schemas.microsoft.com/office/drawing/2014/main" id="{F24CCE5D-05E6-13AE-0E43-48D9B81E0C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D5D9E3-BFAF-B898-A67C-86B497A1A865}"/>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3361130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BB613-FA70-1BAA-7DAB-1CA06122F6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DAC6804-09E4-1819-842B-AFBB40E0A2C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9A3185-0651-6929-A4D0-9D619E09C7B2}"/>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5" name="Footer Placeholder 4">
            <a:extLst>
              <a:ext uri="{FF2B5EF4-FFF2-40B4-BE49-F238E27FC236}">
                <a16:creationId xmlns:a16="http://schemas.microsoft.com/office/drawing/2014/main" id="{25F13414-DD7D-9577-0958-D59D6AB46F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5C0D2-34B6-0259-F08F-B939F88B86A4}"/>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3691845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16C19-E811-ED44-6C99-E02D7DAEFD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8D2DBF-584C-754C-69B5-8B08A361652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9E3C31-A3D4-63A5-E71C-6E1CDCB8FE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3B53E57-5452-8BEB-2ACB-33A3B06ABCC4}"/>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6" name="Footer Placeholder 5">
            <a:extLst>
              <a:ext uri="{FF2B5EF4-FFF2-40B4-BE49-F238E27FC236}">
                <a16:creationId xmlns:a16="http://schemas.microsoft.com/office/drawing/2014/main" id="{35C8F612-AB9B-F6DF-FA27-141F064E8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ECF631-27FA-6241-876F-15FB75EABD9B}"/>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2726676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144D3-A84F-E178-09DA-2F6C59CFA7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A1FE5D-1F2D-B184-D355-9E51E81370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33B47F-5D68-F4C4-B9FA-1EA4A624C9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953739D-FD7A-A661-D6DA-0A33BAF0AC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C54211-61D2-FC13-AF03-832E6A6913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C5B4894-FAB1-1485-FCC4-93D0DD1DD770}"/>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8" name="Footer Placeholder 7">
            <a:extLst>
              <a:ext uri="{FF2B5EF4-FFF2-40B4-BE49-F238E27FC236}">
                <a16:creationId xmlns:a16="http://schemas.microsoft.com/office/drawing/2014/main" id="{113A753B-B406-BBE3-51B2-D6DEDF03CDC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90AF9B-6A1F-1B90-0FDF-94C097278143}"/>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21334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B190-6A97-5B6C-71F6-4BFCCB948E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E60AEB-DC8B-2875-F74B-24A66C07057A}"/>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4" name="Footer Placeholder 3">
            <a:extLst>
              <a:ext uri="{FF2B5EF4-FFF2-40B4-BE49-F238E27FC236}">
                <a16:creationId xmlns:a16="http://schemas.microsoft.com/office/drawing/2014/main" id="{8B430CF4-180D-09CF-A8C0-2005B09BF6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664F1B-BBAE-9072-0FF2-CB025B538298}"/>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18461847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F7C2CB-0D20-C4EE-5C63-74CD480204A9}"/>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3" name="Footer Placeholder 2">
            <a:extLst>
              <a:ext uri="{FF2B5EF4-FFF2-40B4-BE49-F238E27FC236}">
                <a16:creationId xmlns:a16="http://schemas.microsoft.com/office/drawing/2014/main" id="{F87CC54F-29BB-68EA-12BD-51A79CD4D8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1DB24FA-6F13-312F-02DD-A0D59F1A1E73}"/>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3443743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9E239-56BF-B9B7-6676-7046202795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0E42EF-E5AB-6565-2E19-1B0F0FA68B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98D0694-8B65-1A88-715B-6528D6DE4E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794A81-9F36-5EAB-FB03-662F7F9E1A98}"/>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6" name="Footer Placeholder 5">
            <a:extLst>
              <a:ext uri="{FF2B5EF4-FFF2-40B4-BE49-F238E27FC236}">
                <a16:creationId xmlns:a16="http://schemas.microsoft.com/office/drawing/2014/main" id="{CEA5FC3E-0321-D0E8-05EC-A2DAC5FDAB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DD279C-5CDC-8C22-23CE-C6A56FCE864C}"/>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1627461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61B7D-2915-0DDE-11C6-EA7A9B73E5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A42479-7C27-80F8-A793-1D102DBE3D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1DB000-17AD-2268-25F1-4D554811B8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E55527-03BA-CE46-832A-A2ADB344FA92}"/>
              </a:ext>
            </a:extLst>
          </p:cNvPr>
          <p:cNvSpPr>
            <a:spLocks noGrp="1"/>
          </p:cNvSpPr>
          <p:nvPr>
            <p:ph type="dt" sz="half" idx="10"/>
          </p:nvPr>
        </p:nvSpPr>
        <p:spPr/>
        <p:txBody>
          <a:bodyPr/>
          <a:lstStyle/>
          <a:p>
            <a:fld id="{87D7AB73-C009-4A95-9910-78FFC3CDD069}" type="datetimeFigureOut">
              <a:rPr lang="en-US" smtClean="0"/>
              <a:t>10/1/2025</a:t>
            </a:fld>
            <a:endParaRPr lang="en-US"/>
          </a:p>
        </p:txBody>
      </p:sp>
      <p:sp>
        <p:nvSpPr>
          <p:cNvPr id="6" name="Footer Placeholder 5">
            <a:extLst>
              <a:ext uri="{FF2B5EF4-FFF2-40B4-BE49-F238E27FC236}">
                <a16:creationId xmlns:a16="http://schemas.microsoft.com/office/drawing/2014/main" id="{4640C033-40D7-4C0F-C87A-E09B005137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844F61-5A89-AD8A-9786-0D670A91361B}"/>
              </a:ext>
            </a:extLst>
          </p:cNvPr>
          <p:cNvSpPr>
            <a:spLocks noGrp="1"/>
          </p:cNvSpPr>
          <p:nvPr>
            <p:ph type="sldNum" sz="quarter" idx="12"/>
          </p:nvPr>
        </p:nvSpPr>
        <p:spPr/>
        <p:txBody>
          <a:bodyPr/>
          <a:lstStyle/>
          <a:p>
            <a:fld id="{66E77452-6FAD-4224-A469-3A66D8F5B20E}" type="slidenum">
              <a:rPr lang="en-US" smtClean="0"/>
              <a:t>‹#›</a:t>
            </a:fld>
            <a:endParaRPr lang="en-US"/>
          </a:p>
        </p:txBody>
      </p:sp>
    </p:spTree>
    <p:extLst>
      <p:ext uri="{BB962C8B-B14F-4D97-AF65-F5344CB8AC3E}">
        <p14:creationId xmlns:p14="http://schemas.microsoft.com/office/powerpoint/2010/main" val="2990423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EF1E39-D568-D50A-FDD8-ECD0857F49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C0ACA1-7517-EFCF-195E-DEAF1BD3BD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BBF736-C39A-E613-66E6-90EEAB13AF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7D7AB73-C009-4A95-9910-78FFC3CDD069}" type="datetimeFigureOut">
              <a:rPr lang="en-US" smtClean="0"/>
              <a:t>10/1/2025</a:t>
            </a:fld>
            <a:endParaRPr lang="en-US"/>
          </a:p>
        </p:txBody>
      </p:sp>
      <p:sp>
        <p:nvSpPr>
          <p:cNvPr id="5" name="Footer Placeholder 4">
            <a:extLst>
              <a:ext uri="{FF2B5EF4-FFF2-40B4-BE49-F238E27FC236}">
                <a16:creationId xmlns:a16="http://schemas.microsoft.com/office/drawing/2014/main" id="{DB26DAA8-1E14-9CEE-DC88-4EB87AB7B9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E6F3FAA-FC44-DAEC-41B1-F6539664EF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6E77452-6FAD-4224-A469-3A66D8F5B20E}" type="slidenum">
              <a:rPr lang="en-US" smtClean="0"/>
              <a:t>‹#›</a:t>
            </a:fld>
            <a:endParaRPr lang="en-US"/>
          </a:p>
        </p:txBody>
      </p:sp>
    </p:spTree>
    <p:extLst>
      <p:ext uri="{BB962C8B-B14F-4D97-AF65-F5344CB8AC3E}">
        <p14:creationId xmlns:p14="http://schemas.microsoft.com/office/powerpoint/2010/main" val="21181754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3"/><Relationship Id="rId1" Type="http://schemas.openxmlformats.org/officeDocument/2006/relationships/audio" Target="NULL" TargetMode="External"/><Relationship Id="rId5" Type="http://schemas.openxmlformats.org/officeDocument/2006/relationships/image" Target="../media/image2.jpe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_Đặt_Đường_Về_Hai_Thôn_Ver_2_VIETANH26_&amp;_THPHUC37_SLOT_EM_TRIỂN">
            <a:hlinkClick r:id="" action="ppaction://media"/>
            <a:extLst>
              <a:ext uri="{FF2B5EF4-FFF2-40B4-BE49-F238E27FC236}">
                <a16:creationId xmlns:a16="http://schemas.microsoft.com/office/drawing/2014/main" id="{C3DE6DAC-BD5C-B88C-066C-5AD4A202DA7B}"/>
              </a:ext>
            </a:extLst>
          </p:cNvPr>
          <p:cNvPicPr>
            <a:picLocks noChangeAspect="1"/>
          </p:cNvPicPr>
          <p:nvPr>
            <a:audioFile r:link="rId1"/>
            <p:extLst>
              <p:ext uri="{DAA4B4D4-6D71-4841-9C94-3DE7FCFB9230}">
                <p14:media xmlns:p14="http://schemas.microsoft.com/office/powerpoint/2010/main" r:embed="rId2">
                  <p14:trim st="20558"/>
                  <p14:fade in="10000"/>
                  <p14:bmkLst>
                    <p14:bmk name="Bookmark 2" time="48595.9768"/>
                  </p14:bmkLst>
                </p14:media>
              </p:ext>
            </p:extLst>
          </p:nvPr>
        </p:nvPicPr>
        <p:blipFill>
          <a:blip r:embed="rId4"/>
          <a:stretch>
            <a:fillRect/>
          </a:stretch>
        </p:blipFill>
        <p:spPr>
          <a:xfrm>
            <a:off x="4994787" y="7165258"/>
            <a:ext cx="609600" cy="609600"/>
          </a:xfrm>
          <a:prstGeom prst="rect">
            <a:avLst/>
          </a:prstGeom>
        </p:spPr>
      </p:pic>
      <p:pic>
        <p:nvPicPr>
          <p:cNvPr id="4098" name="Picture 2" descr="Top 5 cách quảng bá du lịch hiệu quả trong thời đại số">
            <a:extLst>
              <a:ext uri="{FF2B5EF4-FFF2-40B4-BE49-F238E27FC236}">
                <a16:creationId xmlns:a16="http://schemas.microsoft.com/office/drawing/2014/main" id="{B1F5AE26-7D5B-344B-85BC-A5A2CD4ED844}"/>
              </a:ext>
            </a:extLst>
          </p:cNvPr>
          <p:cNvPicPr>
            <a:picLocks noChangeAspect="1" noChangeArrowheads="1"/>
          </p:cNvPicPr>
          <p:nvPr/>
        </p:nvPicPr>
        <p:blipFill rotWithShape="1">
          <a:blip r:embed="rId5">
            <a:alphaModFix amt="50000"/>
            <a:duotone>
              <a:prstClr val="black"/>
              <a:schemeClr val="tx2">
                <a:tint val="45000"/>
                <a:satMod val="400000"/>
              </a:schemeClr>
            </a:duotone>
            <a:extLst>
              <a:ext uri="{28A0092B-C50C-407E-A947-70E740481C1C}">
                <a14:useLocalDpi xmlns:a14="http://schemas.microsoft.com/office/drawing/2010/main" val="0"/>
              </a:ext>
            </a:extLst>
          </a:blip>
          <a:srcRect l="7334" r="7334"/>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812982B-CAFC-A41B-31FA-6111B35CB176}"/>
              </a:ext>
            </a:extLst>
          </p:cNvPr>
          <p:cNvSpPr>
            <a:spLocks noGrp="1"/>
          </p:cNvSpPr>
          <p:nvPr>
            <p:ph type="ctrTitle"/>
          </p:nvPr>
        </p:nvSpPr>
        <p:spPr>
          <a:xfrm>
            <a:off x="1563329" y="2235200"/>
            <a:ext cx="9065342" cy="2387600"/>
          </a:xfrm>
        </p:spPr>
        <p:txBody>
          <a:bodyPr>
            <a:normAutofit/>
          </a:bodyPr>
          <a:lstStyle/>
          <a:p>
            <a:r>
              <a:rPr lang="en-US" sz="8000" b="1" dirty="0" err="1"/>
              <a:t>Giới</a:t>
            </a:r>
            <a:r>
              <a:rPr lang="en-US" sz="8000" b="1" dirty="0"/>
              <a:t> </a:t>
            </a:r>
            <a:r>
              <a:rPr lang="en-US" sz="8000" b="1" dirty="0" err="1"/>
              <a:t>thiệu</a:t>
            </a:r>
            <a:r>
              <a:rPr lang="en-US" sz="8000" b="1" dirty="0"/>
              <a:t> du </a:t>
            </a:r>
            <a:r>
              <a:rPr lang="en-US" sz="8000" b="1" dirty="0" err="1"/>
              <a:t>lịch</a:t>
            </a:r>
            <a:r>
              <a:rPr lang="en-US" sz="8000" b="1" dirty="0"/>
              <a:t> </a:t>
            </a:r>
            <a:r>
              <a:rPr lang="en-US" sz="8000" b="1" dirty="0">
                <a:solidFill>
                  <a:srgbClr val="FF0000"/>
                </a:solidFill>
              </a:rPr>
              <a:t>Việt Nam</a:t>
            </a:r>
          </a:p>
        </p:txBody>
      </p:sp>
    </p:spTree>
    <p:extLst>
      <p:ext uri="{BB962C8B-B14F-4D97-AF65-F5344CB8AC3E}">
        <p14:creationId xmlns:p14="http://schemas.microsoft.com/office/powerpoint/2010/main" val="2516749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Đặt tour đi Vịnh Hạ Long từ Hà Nội - Klook Việt Nam">
            <a:extLst>
              <a:ext uri="{FF2B5EF4-FFF2-40B4-BE49-F238E27FC236}">
                <a16:creationId xmlns:a16="http://schemas.microsoft.com/office/drawing/2014/main" id="{EF9670F0-AC43-963C-4EFD-126FAEBE1A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4390" r="21586"/>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0" name="Rectangle 103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C0E83C48-4259-9841-7C65-8114990A0F20}"/>
              </a:ext>
            </a:extLst>
          </p:cNvPr>
          <p:cNvSpPr txBox="1"/>
          <p:nvPr/>
        </p:nvSpPr>
        <p:spPr>
          <a:xfrm>
            <a:off x="838200" y="365125"/>
            <a:ext cx="3822189" cy="1899912"/>
          </a:xfrm>
          <a:prstGeom prst="rect">
            <a:avLst/>
          </a:prstGeom>
        </p:spPr>
        <p:txBody>
          <a:bodyPr vert="horz" lIns="91440" tIns="45720" rIns="91440" bIns="45720" rtlCol="0" anchor="ctr">
            <a:normAutofit/>
          </a:bodyPr>
          <a:lstStyle/>
          <a:p>
            <a:pPr>
              <a:lnSpc>
                <a:spcPct val="90000"/>
              </a:lnSpc>
              <a:spcBef>
                <a:spcPct val="0"/>
              </a:spcBef>
              <a:spcAft>
                <a:spcPts val="525"/>
              </a:spcAft>
            </a:pPr>
            <a:r>
              <a:rPr lang="en-US" sz="4000" b="1" i="0">
                <a:effectLst/>
                <a:latin typeface="+mj-lt"/>
                <a:ea typeface="+mj-ea"/>
                <a:cs typeface="+mj-cs"/>
              </a:rPr>
              <a:t>Giới thiệu</a:t>
            </a:r>
          </a:p>
        </p:txBody>
      </p:sp>
      <p:sp>
        <p:nvSpPr>
          <p:cNvPr id="3" name="TextBox 2">
            <a:extLst>
              <a:ext uri="{FF2B5EF4-FFF2-40B4-BE49-F238E27FC236}">
                <a16:creationId xmlns:a16="http://schemas.microsoft.com/office/drawing/2014/main" id="{4DE89766-7448-2550-903D-B998097C2985}"/>
              </a:ext>
            </a:extLst>
          </p:cNvPr>
          <p:cNvSpPr txBox="1"/>
          <p:nvPr/>
        </p:nvSpPr>
        <p:spPr>
          <a:xfrm>
            <a:off x="838200" y="2434201"/>
            <a:ext cx="3822189" cy="3742762"/>
          </a:xfrm>
          <a:prstGeom prst="rect">
            <a:avLst/>
          </a:prstGeom>
        </p:spPr>
        <p:txBody>
          <a:bodyPr vert="horz" lIns="91440" tIns="45720" rIns="91440" bIns="45720" rtlCol="0">
            <a:normAutofit/>
          </a:bodyPr>
          <a:lstStyle/>
          <a:p>
            <a:pPr indent="-228600">
              <a:lnSpc>
                <a:spcPct val="90000"/>
              </a:lnSpc>
              <a:spcAft>
                <a:spcPts val="1050"/>
              </a:spcAft>
              <a:buFont typeface="Arial" panose="020B0604020202020204" pitchFamily="34" charset="0"/>
              <a:buChar char="•"/>
            </a:pPr>
            <a:r>
              <a:rPr lang="en-US" sz="1900" b="0" i="0">
                <a:effectLst/>
              </a:rPr>
              <a:t>Vịnh Hạ Long nằm ở phía Đông Bắc của Việt Nam, thuộc địa phận tỉnh Quảng Ninh, cách thủ đô Hà Nội 165 km. Vịnh Hạ Long có diện tích 1.553 km² bao gồm 1.969 hòn đảo (trong đó 980 hòn đảo đã có tên). Khu Di sản thế giới được UNESCO công nhận có diện tích 434 km², bao gồm 775 hòn đảo, trong đó có 411 hòn đảo đã được đặt tên. Đây là nơi tập trung rất nhiều đảo đá, hang động và bãi tắm đẹp nổi tiếng.</a:t>
            </a:r>
          </a:p>
          <a:p>
            <a:pPr indent="-228600">
              <a:lnSpc>
                <a:spcPct val="90000"/>
              </a:lnSpc>
              <a:buFont typeface="Arial" panose="020B0604020202020204" pitchFamily="34" charset="0"/>
              <a:buChar char="•"/>
            </a:pPr>
            <a:endParaRPr lang="en-US" sz="1900"/>
          </a:p>
        </p:txBody>
      </p:sp>
    </p:spTree>
    <p:extLst>
      <p:ext uri="{BB962C8B-B14F-4D97-AF65-F5344CB8AC3E}">
        <p14:creationId xmlns:p14="http://schemas.microsoft.com/office/powerpoint/2010/main" val="2214190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31232-02F7-E8AE-D846-071BA26C352D}"/>
            </a:ext>
          </a:extLst>
        </p:cNvPr>
        <p:cNvGrpSpPr/>
        <p:nvPr/>
      </p:nvGrpSpPr>
      <p:grpSpPr>
        <a:xfrm>
          <a:off x="0" y="0"/>
          <a:ext cx="0" cy="0"/>
          <a:chOff x="0" y="0"/>
          <a:chExt cx="0" cy="0"/>
        </a:xfrm>
      </p:grpSpPr>
      <p:pic>
        <p:nvPicPr>
          <p:cNvPr id="2" name="Clip quảng bá Du lịch Việt Nam trên CNN (1)">
            <a:hlinkClick r:id="" action="ppaction://media"/>
            <a:extLst>
              <a:ext uri="{FF2B5EF4-FFF2-40B4-BE49-F238E27FC236}">
                <a16:creationId xmlns:a16="http://schemas.microsoft.com/office/drawing/2014/main" id="{824D4FE8-1DD8-21F5-19B2-63CEC50A913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369997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2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5BDB7AE-B4C3-464F-3AD1-C7216378C9A3}"/>
            </a:ext>
          </a:extLst>
        </p:cNvPr>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50ED36D-E24F-9E82-E249-FE037D3B62F8}"/>
              </a:ext>
            </a:extLst>
          </p:cNvPr>
          <p:cNvSpPr txBox="1"/>
          <p:nvPr/>
        </p:nvSpPr>
        <p:spPr>
          <a:xfrm>
            <a:off x="838201" y="365125"/>
            <a:ext cx="5251316"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i="0">
                <a:effectLst/>
                <a:latin typeface="+mj-lt"/>
                <a:ea typeface="+mj-ea"/>
                <a:cs typeface="+mj-cs"/>
              </a:rPr>
              <a:t>Hà Giang</a:t>
            </a:r>
          </a:p>
        </p:txBody>
      </p:sp>
      <p:sp>
        <p:nvSpPr>
          <p:cNvPr id="3" name="TextBox 2">
            <a:extLst>
              <a:ext uri="{FF2B5EF4-FFF2-40B4-BE49-F238E27FC236}">
                <a16:creationId xmlns:a16="http://schemas.microsoft.com/office/drawing/2014/main" id="{8B3B45E9-B94F-839F-1B49-86896DD6128F}"/>
              </a:ext>
            </a:extLst>
          </p:cNvPr>
          <p:cNvSpPr txBox="1"/>
          <p:nvPr/>
        </p:nvSpPr>
        <p:spPr>
          <a:xfrm>
            <a:off x="698503" y="1859129"/>
            <a:ext cx="4619621" cy="3843666"/>
          </a:xfrm>
          <a:prstGeom prst="rect">
            <a:avLst/>
          </a:prstGeom>
        </p:spPr>
        <p:txBody>
          <a:bodyPr vert="horz" lIns="91440" tIns="45720" rIns="91440" bIns="45720" rtlCol="0">
            <a:normAutofit fontScale="92500" lnSpcReduction="20000"/>
          </a:bodyPr>
          <a:lstStyle/>
          <a:p>
            <a:pPr indent="-228600">
              <a:lnSpc>
                <a:spcPct val="150000"/>
              </a:lnSpc>
              <a:spcAft>
                <a:spcPts val="600"/>
              </a:spcAft>
              <a:buFont typeface="Arial" panose="020B0604020202020204" pitchFamily="34" charset="0"/>
              <a:buChar char="•"/>
            </a:pPr>
            <a:r>
              <a:rPr lang="en-US" sz="2000" b="0" i="0" dirty="0">
                <a:effectLst/>
              </a:rPr>
              <a:t>Hà Giang </a:t>
            </a:r>
            <a:r>
              <a:rPr lang="en-US" sz="2000" b="0" i="0" dirty="0" err="1">
                <a:effectLst/>
              </a:rPr>
              <a:t>là</a:t>
            </a:r>
            <a:r>
              <a:rPr lang="en-US" sz="2000" b="0" i="0" dirty="0">
                <a:effectLst/>
              </a:rPr>
              <a:t> </a:t>
            </a:r>
            <a:r>
              <a:rPr lang="en-US" sz="2000" b="0" i="0" dirty="0" err="1">
                <a:effectLst/>
              </a:rPr>
              <a:t>tỉnh</a:t>
            </a:r>
            <a:r>
              <a:rPr lang="en-US" sz="2000" b="0" i="0" dirty="0">
                <a:effectLst/>
              </a:rPr>
              <a:t> </a:t>
            </a:r>
            <a:r>
              <a:rPr lang="en-US" sz="2000" b="0" i="0" dirty="0" err="1">
                <a:effectLst/>
              </a:rPr>
              <a:t>địa</a:t>
            </a:r>
            <a:r>
              <a:rPr lang="en-US" sz="2000" b="0" i="0" dirty="0">
                <a:effectLst/>
              </a:rPr>
              <a:t> </a:t>
            </a:r>
            <a:r>
              <a:rPr lang="en-US" sz="2000" b="0" i="0" dirty="0" err="1">
                <a:effectLst/>
              </a:rPr>
              <a:t>đầu</a:t>
            </a:r>
            <a:r>
              <a:rPr lang="en-US" sz="2000" b="0" i="0" dirty="0">
                <a:effectLst/>
              </a:rPr>
              <a:t> </a:t>
            </a:r>
            <a:r>
              <a:rPr lang="en-US" sz="2000" b="0" i="0" dirty="0" err="1">
                <a:effectLst/>
              </a:rPr>
              <a:t>của</a:t>
            </a:r>
            <a:r>
              <a:rPr lang="en-US" sz="2000" b="0" i="0" dirty="0">
                <a:effectLst/>
              </a:rPr>
              <a:t> </a:t>
            </a:r>
            <a:r>
              <a:rPr lang="en-US" sz="2000" b="0" i="0" dirty="0" err="1">
                <a:effectLst/>
              </a:rPr>
              <a:t>Tổ</a:t>
            </a:r>
            <a:r>
              <a:rPr lang="en-US" sz="2000" b="0" i="0" dirty="0">
                <a:effectLst/>
              </a:rPr>
              <a:t> </a:t>
            </a:r>
            <a:r>
              <a:rPr lang="en-US" sz="2000" b="0" i="0" dirty="0" err="1">
                <a:effectLst/>
              </a:rPr>
              <a:t>quốc</a:t>
            </a:r>
            <a:r>
              <a:rPr lang="en-US" sz="2000" b="0" i="0" dirty="0">
                <a:effectLst/>
              </a:rPr>
              <a:t>, </a:t>
            </a:r>
            <a:r>
              <a:rPr lang="en-US" sz="2000" b="0" i="0" dirty="0" err="1">
                <a:effectLst/>
              </a:rPr>
              <a:t>phía</a:t>
            </a:r>
            <a:r>
              <a:rPr lang="en-US" sz="2000" b="0" i="0" dirty="0">
                <a:effectLst/>
              </a:rPr>
              <a:t> Đông </a:t>
            </a:r>
            <a:r>
              <a:rPr lang="en-US" sz="2000" b="0" i="0" dirty="0" err="1">
                <a:effectLst/>
              </a:rPr>
              <a:t>giáp</a:t>
            </a:r>
            <a:r>
              <a:rPr lang="en-US" sz="2000" b="0" i="0" dirty="0">
                <a:effectLst/>
              </a:rPr>
              <a:t> </a:t>
            </a:r>
            <a:r>
              <a:rPr lang="en-US" sz="2000" b="0" i="0" dirty="0" err="1">
                <a:effectLst/>
              </a:rPr>
              <a:t>tỉnh</a:t>
            </a:r>
            <a:r>
              <a:rPr lang="en-US" sz="2000" b="0" i="0" dirty="0">
                <a:effectLst/>
              </a:rPr>
              <a:t> Cao </a:t>
            </a:r>
            <a:r>
              <a:rPr lang="en-US" sz="2000" b="0" i="0" dirty="0" err="1">
                <a:effectLst/>
              </a:rPr>
              <a:t>Bằng</a:t>
            </a:r>
            <a:r>
              <a:rPr lang="en-US" sz="2000" b="0" i="0" dirty="0">
                <a:effectLst/>
              </a:rPr>
              <a:t>, </a:t>
            </a:r>
            <a:r>
              <a:rPr lang="en-US" sz="2000" b="0" i="0" dirty="0" err="1">
                <a:effectLst/>
              </a:rPr>
              <a:t>phía</a:t>
            </a:r>
            <a:r>
              <a:rPr lang="en-US" sz="2000" b="0" i="0" dirty="0">
                <a:effectLst/>
              </a:rPr>
              <a:t> Tây </a:t>
            </a:r>
            <a:r>
              <a:rPr lang="en-US" sz="2000" b="0" i="0" dirty="0" err="1">
                <a:effectLst/>
              </a:rPr>
              <a:t>giáp</a:t>
            </a:r>
            <a:r>
              <a:rPr lang="en-US" sz="2000" b="0" i="0" dirty="0">
                <a:effectLst/>
              </a:rPr>
              <a:t> </a:t>
            </a:r>
            <a:r>
              <a:rPr lang="en-US" sz="2000" b="0" i="0" dirty="0" err="1">
                <a:effectLst/>
              </a:rPr>
              <a:t>tỉnh</a:t>
            </a:r>
            <a:r>
              <a:rPr lang="en-US" sz="2000" b="0" i="0" dirty="0">
                <a:effectLst/>
              </a:rPr>
              <a:t> Yên Bái </a:t>
            </a:r>
            <a:r>
              <a:rPr lang="en-US" sz="2000" b="0" i="0" dirty="0" err="1">
                <a:effectLst/>
              </a:rPr>
              <a:t>và</a:t>
            </a:r>
            <a:r>
              <a:rPr lang="en-US" sz="2000" b="0" i="0" dirty="0">
                <a:effectLst/>
              </a:rPr>
              <a:t> </a:t>
            </a:r>
            <a:r>
              <a:rPr lang="en-US" sz="2000" b="0" i="0" dirty="0" err="1">
                <a:effectLst/>
              </a:rPr>
              <a:t>Lào</a:t>
            </a:r>
            <a:r>
              <a:rPr lang="en-US" sz="2000" b="0" i="0" dirty="0">
                <a:effectLst/>
              </a:rPr>
              <a:t> Cai, </a:t>
            </a:r>
            <a:r>
              <a:rPr lang="en-US" sz="2000" b="0" i="0" dirty="0" err="1">
                <a:effectLst/>
              </a:rPr>
              <a:t>phía</a:t>
            </a:r>
            <a:r>
              <a:rPr lang="en-US" sz="2000" b="0" i="0" dirty="0">
                <a:effectLst/>
              </a:rPr>
              <a:t> Nam </a:t>
            </a:r>
            <a:r>
              <a:rPr lang="en-US" sz="2000" b="0" i="0" dirty="0" err="1">
                <a:effectLst/>
              </a:rPr>
              <a:t>giáp</a:t>
            </a:r>
            <a:r>
              <a:rPr lang="en-US" sz="2000" b="0" i="0" dirty="0">
                <a:effectLst/>
              </a:rPr>
              <a:t> </a:t>
            </a:r>
            <a:r>
              <a:rPr lang="en-US" sz="2000" b="0" i="0" dirty="0" err="1">
                <a:effectLst/>
              </a:rPr>
              <a:t>tỉnh</a:t>
            </a:r>
            <a:r>
              <a:rPr lang="en-US" sz="2000" b="0" i="0" dirty="0">
                <a:effectLst/>
              </a:rPr>
              <a:t> </a:t>
            </a:r>
            <a:r>
              <a:rPr lang="en-US" sz="2000" b="0" i="0" dirty="0" err="1">
                <a:effectLst/>
              </a:rPr>
              <a:t>Tuyên</a:t>
            </a:r>
            <a:r>
              <a:rPr lang="en-US" sz="2000" b="0" i="0" dirty="0">
                <a:effectLst/>
              </a:rPr>
              <a:t> Quang, </a:t>
            </a:r>
            <a:r>
              <a:rPr lang="en-US" sz="2000" b="0" i="0" dirty="0" err="1">
                <a:effectLst/>
              </a:rPr>
              <a:t>phía</a:t>
            </a:r>
            <a:r>
              <a:rPr lang="en-US" sz="2000" b="0" i="0" dirty="0">
                <a:effectLst/>
              </a:rPr>
              <a:t> Bắc </a:t>
            </a:r>
            <a:r>
              <a:rPr lang="en-US" sz="2000" b="0" i="0" dirty="0" err="1">
                <a:effectLst/>
              </a:rPr>
              <a:t>giáp</a:t>
            </a:r>
            <a:r>
              <a:rPr lang="en-US" sz="2000" b="0" i="0" dirty="0">
                <a:effectLst/>
              </a:rPr>
              <a:t> Trung Quốc. Các </a:t>
            </a:r>
            <a:r>
              <a:rPr lang="en-US" sz="2000" b="0" i="0" dirty="0" err="1">
                <a:effectLst/>
              </a:rPr>
              <a:t>cung</a:t>
            </a:r>
            <a:r>
              <a:rPr lang="en-US" sz="2000" b="0" i="0" dirty="0">
                <a:effectLst/>
              </a:rPr>
              <a:t> </a:t>
            </a:r>
            <a:r>
              <a:rPr lang="en-US" sz="2000" b="0" i="0" dirty="0" err="1">
                <a:effectLst/>
              </a:rPr>
              <a:t>đường</a:t>
            </a:r>
            <a:r>
              <a:rPr lang="en-US" sz="2000" b="0" i="0" dirty="0">
                <a:effectLst/>
              </a:rPr>
              <a:t> Hà Giang </a:t>
            </a:r>
            <a:r>
              <a:rPr lang="en-US" sz="2000" b="0" i="0" dirty="0" err="1">
                <a:effectLst/>
              </a:rPr>
              <a:t>quanh</a:t>
            </a:r>
            <a:r>
              <a:rPr lang="en-US" sz="2000" b="0" i="0" dirty="0">
                <a:effectLst/>
              </a:rPr>
              <a:t> co, </a:t>
            </a:r>
            <a:r>
              <a:rPr lang="en-US" sz="2000" b="0" i="0" dirty="0" err="1">
                <a:effectLst/>
              </a:rPr>
              <a:t>cheo</a:t>
            </a:r>
            <a:r>
              <a:rPr lang="en-US" sz="2000" b="0" i="0" dirty="0">
                <a:effectLst/>
              </a:rPr>
              <a:t> </a:t>
            </a:r>
            <a:r>
              <a:rPr lang="en-US" sz="2000" b="0" i="0" dirty="0" err="1">
                <a:effectLst/>
              </a:rPr>
              <a:t>leo</a:t>
            </a:r>
            <a:r>
              <a:rPr lang="en-US" sz="2000" b="0" i="0" dirty="0">
                <a:effectLst/>
              </a:rPr>
              <a:t> </a:t>
            </a:r>
            <a:r>
              <a:rPr lang="en-US" sz="2000" b="0" i="0" dirty="0" err="1">
                <a:effectLst/>
              </a:rPr>
              <a:t>vốn</a:t>
            </a:r>
            <a:r>
              <a:rPr lang="en-US" sz="2000" b="0" i="0" dirty="0">
                <a:effectLst/>
              </a:rPr>
              <a:t> </a:t>
            </a:r>
            <a:r>
              <a:rPr lang="en-US" sz="2000" b="0" i="0" dirty="0" err="1">
                <a:effectLst/>
              </a:rPr>
              <a:t>đầy</a:t>
            </a:r>
            <a:r>
              <a:rPr lang="en-US" sz="2000" b="0" i="0" dirty="0">
                <a:effectLst/>
              </a:rPr>
              <a:t> </a:t>
            </a:r>
            <a:r>
              <a:rPr lang="en-US" sz="2000" b="0" i="0" dirty="0" err="1">
                <a:effectLst/>
              </a:rPr>
              <a:t>thách</a:t>
            </a:r>
            <a:r>
              <a:rPr lang="en-US" sz="2000" b="0" i="0" dirty="0">
                <a:effectLst/>
              </a:rPr>
              <a:t> </a:t>
            </a:r>
            <a:r>
              <a:rPr lang="en-US" sz="2000" b="0" i="0" dirty="0" err="1">
                <a:effectLst/>
              </a:rPr>
              <a:t>thức</a:t>
            </a:r>
            <a:r>
              <a:rPr lang="en-US" sz="2000" b="0" i="0" dirty="0">
                <a:effectLst/>
              </a:rPr>
              <a:t> </a:t>
            </a:r>
            <a:r>
              <a:rPr lang="en-US" sz="2000" b="0" i="0" dirty="0" err="1">
                <a:effectLst/>
              </a:rPr>
              <a:t>cho</a:t>
            </a:r>
            <a:r>
              <a:rPr lang="en-US" sz="2000" b="0" i="0" dirty="0">
                <a:effectLst/>
              </a:rPr>
              <a:t> </a:t>
            </a:r>
            <a:r>
              <a:rPr lang="en-US" sz="2000" b="0" i="0" dirty="0" err="1">
                <a:effectLst/>
              </a:rPr>
              <a:t>người</a:t>
            </a:r>
            <a:r>
              <a:rPr lang="en-US" sz="2000" b="0" i="0" dirty="0">
                <a:effectLst/>
              </a:rPr>
              <a:t> </a:t>
            </a:r>
            <a:r>
              <a:rPr lang="en-US" sz="2000" b="0" i="0" dirty="0" err="1">
                <a:effectLst/>
              </a:rPr>
              <a:t>lái</a:t>
            </a:r>
            <a:r>
              <a:rPr lang="en-US" sz="2000" b="0" i="0" dirty="0">
                <a:effectLst/>
              </a:rPr>
              <a:t> </a:t>
            </a:r>
            <a:r>
              <a:rPr lang="en-US" sz="2000" b="0" i="0" dirty="0" err="1">
                <a:effectLst/>
              </a:rPr>
              <a:t>xe</a:t>
            </a:r>
            <a:r>
              <a:rPr lang="en-US" sz="2000" b="0" i="0" dirty="0">
                <a:effectLst/>
              </a:rPr>
              <a:t>. </a:t>
            </a:r>
            <a:r>
              <a:rPr lang="en-US" sz="2000" b="0" i="0" dirty="0" err="1">
                <a:effectLst/>
              </a:rPr>
              <a:t>Thế</a:t>
            </a:r>
            <a:r>
              <a:rPr lang="en-US" sz="2000" b="0" i="0" dirty="0">
                <a:effectLst/>
              </a:rPr>
              <a:t> </a:t>
            </a:r>
            <a:r>
              <a:rPr lang="en-US" sz="2000" b="0" i="0" dirty="0" err="1">
                <a:effectLst/>
              </a:rPr>
              <a:t>nhưng</a:t>
            </a:r>
            <a:r>
              <a:rPr lang="en-US" sz="2000" b="0" i="0" dirty="0">
                <a:effectLst/>
              </a:rPr>
              <a:t> </a:t>
            </a:r>
            <a:r>
              <a:rPr lang="en-US" sz="2000" b="0" i="0" dirty="0" err="1">
                <a:effectLst/>
              </a:rPr>
              <a:t>khi</a:t>
            </a:r>
            <a:r>
              <a:rPr lang="en-US" sz="2000" b="0" i="0" dirty="0">
                <a:effectLst/>
              </a:rPr>
              <a:t> </a:t>
            </a:r>
            <a:r>
              <a:rPr lang="en-US" sz="2000" b="0" i="0" dirty="0" err="1">
                <a:effectLst/>
              </a:rPr>
              <a:t>bạn</a:t>
            </a:r>
            <a:r>
              <a:rPr lang="en-US" sz="2000" b="0" i="0" dirty="0">
                <a:effectLst/>
              </a:rPr>
              <a:t> </a:t>
            </a:r>
            <a:r>
              <a:rPr lang="en-US" sz="2000" b="0" i="0" dirty="0" err="1">
                <a:effectLst/>
              </a:rPr>
              <a:t>phóng</a:t>
            </a:r>
            <a:r>
              <a:rPr lang="en-US" sz="2000" b="0" i="0" dirty="0">
                <a:effectLst/>
              </a:rPr>
              <a:t> </a:t>
            </a:r>
            <a:r>
              <a:rPr lang="en-US" sz="2000" b="0" i="0" dirty="0" err="1">
                <a:effectLst/>
              </a:rPr>
              <a:t>tầm</a:t>
            </a:r>
            <a:r>
              <a:rPr lang="en-US" sz="2000" b="0" i="0" dirty="0">
                <a:effectLst/>
              </a:rPr>
              <a:t> </a:t>
            </a:r>
            <a:r>
              <a:rPr lang="en-US" sz="2000" b="0" i="0" dirty="0" err="1">
                <a:effectLst/>
              </a:rPr>
              <a:t>mắt</a:t>
            </a:r>
            <a:r>
              <a:rPr lang="en-US" sz="2000" b="0" i="0" dirty="0">
                <a:effectLst/>
              </a:rPr>
              <a:t> </a:t>
            </a:r>
            <a:r>
              <a:rPr lang="en-US" sz="2000" b="0" i="0" dirty="0" err="1">
                <a:effectLst/>
              </a:rPr>
              <a:t>xung</a:t>
            </a:r>
            <a:r>
              <a:rPr lang="en-US" sz="2000" b="0" i="0" dirty="0">
                <a:effectLst/>
              </a:rPr>
              <a:t> </a:t>
            </a:r>
            <a:r>
              <a:rPr lang="en-US" sz="2000" b="0" i="0" dirty="0" err="1">
                <a:effectLst/>
              </a:rPr>
              <a:t>quanh</a:t>
            </a:r>
            <a:r>
              <a:rPr lang="en-US" sz="2000" b="0" i="0" dirty="0">
                <a:effectLst/>
              </a:rPr>
              <a:t>, </a:t>
            </a:r>
            <a:r>
              <a:rPr lang="en-US" sz="2000" b="0" i="0" dirty="0" err="1">
                <a:effectLst/>
              </a:rPr>
              <a:t>căng</a:t>
            </a:r>
            <a:r>
              <a:rPr lang="en-US" sz="2000" b="0" i="0" dirty="0">
                <a:effectLst/>
              </a:rPr>
              <a:t> </a:t>
            </a:r>
            <a:r>
              <a:rPr lang="en-US" sz="2000" b="0" i="0" dirty="0" err="1">
                <a:effectLst/>
              </a:rPr>
              <a:t>thẳng</a:t>
            </a:r>
            <a:r>
              <a:rPr lang="en-US" sz="2000" b="0" i="0" dirty="0">
                <a:effectLst/>
              </a:rPr>
              <a:t> </a:t>
            </a:r>
            <a:r>
              <a:rPr lang="en-US" sz="2000" b="0" i="0" dirty="0" err="1">
                <a:effectLst/>
              </a:rPr>
              <a:t>nhường</a:t>
            </a:r>
            <a:r>
              <a:rPr lang="en-US" sz="2000" b="0" i="0" dirty="0">
                <a:effectLst/>
              </a:rPr>
              <a:t> </a:t>
            </a:r>
            <a:r>
              <a:rPr lang="en-US" sz="2000" b="0" i="0" dirty="0" err="1">
                <a:effectLst/>
              </a:rPr>
              <a:t>lại</a:t>
            </a:r>
            <a:r>
              <a:rPr lang="en-US" sz="2000" b="0" i="0" dirty="0">
                <a:effectLst/>
              </a:rPr>
              <a:t> </a:t>
            </a:r>
            <a:r>
              <a:rPr lang="en-US" sz="2000" b="0" i="0" dirty="0" err="1">
                <a:effectLst/>
              </a:rPr>
              <a:t>chỗ</a:t>
            </a:r>
            <a:r>
              <a:rPr lang="en-US" sz="2000" b="0" i="0" dirty="0">
                <a:effectLst/>
              </a:rPr>
              <a:t> </a:t>
            </a:r>
            <a:r>
              <a:rPr lang="en-US" sz="2000" b="0" i="0" dirty="0" err="1">
                <a:effectLst/>
              </a:rPr>
              <a:t>cho</a:t>
            </a:r>
            <a:r>
              <a:rPr lang="en-US" sz="2000" b="0" i="0" dirty="0">
                <a:effectLst/>
              </a:rPr>
              <a:t> </a:t>
            </a:r>
            <a:r>
              <a:rPr lang="en-US" sz="2000" b="0" i="0" dirty="0" err="1">
                <a:effectLst/>
              </a:rPr>
              <a:t>cảm</a:t>
            </a:r>
            <a:r>
              <a:rPr lang="en-US" sz="2000" b="0" i="0" dirty="0">
                <a:effectLst/>
              </a:rPr>
              <a:t> </a:t>
            </a:r>
            <a:r>
              <a:rPr lang="en-US" sz="2000" b="0" i="0" dirty="0" err="1">
                <a:effectLst/>
              </a:rPr>
              <a:t>giác</a:t>
            </a:r>
            <a:r>
              <a:rPr lang="en-US" sz="2000" b="0" i="0" dirty="0">
                <a:effectLst/>
              </a:rPr>
              <a:t> </a:t>
            </a:r>
            <a:r>
              <a:rPr lang="en-US" sz="2000" b="0" i="0" dirty="0" err="1">
                <a:effectLst/>
              </a:rPr>
              <a:t>thư</a:t>
            </a:r>
            <a:r>
              <a:rPr lang="en-US" sz="2000" b="0" i="0" dirty="0">
                <a:effectLst/>
              </a:rPr>
              <a:t> </a:t>
            </a:r>
            <a:r>
              <a:rPr lang="en-US" sz="2000" b="0" i="0" dirty="0" err="1">
                <a:effectLst/>
              </a:rPr>
              <a:t>thái</a:t>
            </a:r>
            <a:r>
              <a:rPr lang="en-US" sz="2000" b="0" i="0" dirty="0">
                <a:effectLst/>
              </a:rPr>
              <a:t> </a:t>
            </a:r>
            <a:r>
              <a:rPr lang="en-US" sz="2000" b="0" i="0" dirty="0" err="1">
                <a:effectLst/>
              </a:rPr>
              <a:t>khi</a:t>
            </a:r>
            <a:r>
              <a:rPr lang="en-US" sz="2000" b="0" i="0" dirty="0">
                <a:effectLst/>
              </a:rPr>
              <a:t> </a:t>
            </a:r>
            <a:r>
              <a:rPr lang="en-US" sz="2000" b="0" i="0" dirty="0" err="1">
                <a:effectLst/>
              </a:rPr>
              <a:t>chiêm</a:t>
            </a:r>
            <a:r>
              <a:rPr lang="en-US" sz="2000" b="0" i="0" dirty="0">
                <a:effectLst/>
              </a:rPr>
              <a:t> </a:t>
            </a:r>
            <a:r>
              <a:rPr lang="en-US" sz="2000" b="0" i="0" dirty="0" err="1">
                <a:effectLst/>
              </a:rPr>
              <a:t>ngưỡng</a:t>
            </a:r>
            <a:r>
              <a:rPr lang="en-US" sz="2000" b="0" i="0" dirty="0">
                <a:effectLst/>
              </a:rPr>
              <a:t> </a:t>
            </a:r>
            <a:r>
              <a:rPr lang="en-US" sz="2000" b="0" i="0" dirty="0" err="1">
                <a:effectLst/>
              </a:rPr>
              <a:t>vẻ</a:t>
            </a:r>
            <a:r>
              <a:rPr lang="en-US" sz="2000" b="0" i="0" dirty="0">
                <a:effectLst/>
              </a:rPr>
              <a:t> </a:t>
            </a:r>
            <a:r>
              <a:rPr lang="en-US" sz="2000" b="0" i="0" dirty="0" err="1">
                <a:effectLst/>
              </a:rPr>
              <a:t>đẹp</a:t>
            </a:r>
            <a:r>
              <a:rPr lang="en-US" sz="2000" b="0" i="0" dirty="0">
                <a:effectLst/>
              </a:rPr>
              <a:t> </a:t>
            </a:r>
            <a:r>
              <a:rPr lang="en-US" sz="2000" b="0" i="0" dirty="0" err="1">
                <a:effectLst/>
              </a:rPr>
              <a:t>cao</a:t>
            </a:r>
            <a:r>
              <a:rPr lang="en-US" sz="2000" b="0" i="0" dirty="0">
                <a:effectLst/>
              </a:rPr>
              <a:t> </a:t>
            </a:r>
            <a:r>
              <a:rPr lang="en-US" sz="2000" b="0" i="0" dirty="0" err="1">
                <a:effectLst/>
              </a:rPr>
              <a:t>nguyên</a:t>
            </a:r>
            <a:r>
              <a:rPr lang="en-US" sz="2000" b="0" i="0" dirty="0">
                <a:effectLst/>
              </a:rPr>
              <a:t>.</a:t>
            </a:r>
            <a:endParaRPr lang="en-US" sz="2000" dirty="0"/>
          </a:p>
        </p:txBody>
      </p:sp>
      <p:pic>
        <p:nvPicPr>
          <p:cNvPr id="2050" name="Picture 2" descr="mua-xuan-ha-giang-vnexpress-8-5717-8783-">
            <a:extLst>
              <a:ext uri="{FF2B5EF4-FFF2-40B4-BE49-F238E27FC236}">
                <a16:creationId xmlns:a16="http://schemas.microsoft.com/office/drawing/2014/main" id="{A9B4CEB6-6080-E133-B0D8-0AA23BB70C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5843" r="26119" b="-1"/>
          <a:stretch>
            <a:fillRect/>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800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FC37843-8570-7D86-863D-6EE1F392EB36}"/>
            </a:ext>
          </a:extLst>
        </p:cNvPr>
        <p:cNvGrpSpPr/>
        <p:nvPr/>
      </p:nvGrpSpPr>
      <p:grpSpPr>
        <a:xfrm>
          <a:off x="0" y="0"/>
          <a:ext cx="0" cy="0"/>
          <a:chOff x="0" y="0"/>
          <a:chExt cx="0" cy="0"/>
        </a:xfrm>
      </p:grpSpPr>
      <p:sp useBgFill="1">
        <p:nvSpPr>
          <p:cNvPr id="3086" name="Rectangle 308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557F8172-B69A-CD47-BA12-14928DDA71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884" r="-1" b="-1"/>
          <a:stretch>
            <a:fillRect/>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3088" name="Rectangle 308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4CAF09A2-4F21-3508-CA56-184C8290B661}"/>
              </a:ext>
            </a:extLst>
          </p:cNvPr>
          <p:cNvSpPr txBox="1"/>
          <p:nvPr/>
        </p:nvSpPr>
        <p:spPr>
          <a:xfrm>
            <a:off x="7531610" y="365125"/>
            <a:ext cx="3822189" cy="189991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i="0">
                <a:effectLst/>
                <a:latin typeface="+mj-lt"/>
                <a:ea typeface="+mj-ea"/>
                <a:cs typeface="+mj-cs"/>
              </a:rPr>
              <a:t>Mộc Châu </a:t>
            </a:r>
          </a:p>
        </p:txBody>
      </p:sp>
      <p:sp>
        <p:nvSpPr>
          <p:cNvPr id="5" name="TextBox 4">
            <a:extLst>
              <a:ext uri="{FF2B5EF4-FFF2-40B4-BE49-F238E27FC236}">
                <a16:creationId xmlns:a16="http://schemas.microsoft.com/office/drawing/2014/main" id="{455ABE49-8FA9-6EA9-0440-55CCFB23114A}"/>
              </a:ext>
            </a:extLst>
          </p:cNvPr>
          <p:cNvSpPr txBox="1"/>
          <p:nvPr/>
        </p:nvSpPr>
        <p:spPr>
          <a:xfrm>
            <a:off x="6936707" y="2690137"/>
            <a:ext cx="5011993" cy="3742762"/>
          </a:xfrm>
          <a:prstGeom prst="rect">
            <a:avLst/>
          </a:prstGeom>
        </p:spPr>
        <p:txBody>
          <a:bodyPr vert="horz" lIns="91440" tIns="45720" rIns="91440" bIns="45720" rtlCol="0">
            <a:normAutofit/>
          </a:bodyPr>
          <a:lstStyle/>
          <a:p>
            <a:pPr indent="-228600">
              <a:lnSpc>
                <a:spcPct val="150000"/>
              </a:lnSpc>
              <a:spcAft>
                <a:spcPts val="600"/>
              </a:spcAft>
              <a:buFont typeface="Arial" panose="020B0604020202020204" pitchFamily="34" charset="0"/>
              <a:buChar char="•"/>
            </a:pPr>
            <a:r>
              <a:rPr lang="en-US" sz="2000" b="0" i="0" dirty="0" err="1">
                <a:effectLst/>
              </a:rPr>
              <a:t>Nằm</a:t>
            </a:r>
            <a:r>
              <a:rPr lang="en-US" sz="2000" b="0" i="0" dirty="0">
                <a:effectLst/>
              </a:rPr>
              <a:t> </a:t>
            </a:r>
            <a:r>
              <a:rPr lang="en-US" sz="2000" b="0" i="0" dirty="0" err="1">
                <a:effectLst/>
              </a:rPr>
              <a:t>cách</a:t>
            </a:r>
            <a:r>
              <a:rPr lang="en-US" sz="2000" b="0" i="0" dirty="0">
                <a:effectLst/>
              </a:rPr>
              <a:t> </a:t>
            </a:r>
            <a:r>
              <a:rPr lang="en-US" sz="2000" b="0" i="0" dirty="0" err="1">
                <a:effectLst/>
              </a:rPr>
              <a:t>trung</a:t>
            </a:r>
            <a:r>
              <a:rPr lang="en-US" sz="2000" b="0" i="0" dirty="0">
                <a:effectLst/>
              </a:rPr>
              <a:t> </a:t>
            </a:r>
            <a:r>
              <a:rPr lang="en-US" sz="2000" b="0" i="0" dirty="0" err="1">
                <a:effectLst/>
              </a:rPr>
              <a:t>tâm</a:t>
            </a:r>
            <a:r>
              <a:rPr lang="en-US" sz="2000" b="0" i="0" dirty="0">
                <a:effectLst/>
              </a:rPr>
              <a:t> Hà </a:t>
            </a:r>
            <a:r>
              <a:rPr lang="en-US" sz="2000" b="0" i="0" dirty="0" err="1">
                <a:effectLst/>
              </a:rPr>
              <a:t>Nội</a:t>
            </a:r>
            <a:r>
              <a:rPr lang="en-US" sz="2000" b="0" i="0" dirty="0">
                <a:effectLst/>
              </a:rPr>
              <a:t> </a:t>
            </a:r>
            <a:r>
              <a:rPr lang="en-US" sz="2000" b="0" i="0" dirty="0" err="1">
                <a:effectLst/>
              </a:rPr>
              <a:t>gần</a:t>
            </a:r>
            <a:r>
              <a:rPr lang="en-US" sz="2000" b="0" i="0" dirty="0">
                <a:effectLst/>
              </a:rPr>
              <a:t> 200 km </a:t>
            </a:r>
            <a:r>
              <a:rPr lang="en-US" sz="2000" b="0" i="0" dirty="0" err="1">
                <a:effectLst/>
              </a:rPr>
              <a:t>và</a:t>
            </a:r>
            <a:r>
              <a:rPr lang="en-US" sz="2000" b="0" i="0" dirty="0">
                <a:effectLst/>
              </a:rPr>
              <a:t> 4 </a:t>
            </a:r>
            <a:r>
              <a:rPr lang="en-US" sz="2000" b="0" i="0" dirty="0" err="1">
                <a:effectLst/>
              </a:rPr>
              <a:t>tiếng</a:t>
            </a:r>
            <a:r>
              <a:rPr lang="en-US" sz="2000" b="0" i="0" dirty="0">
                <a:effectLst/>
              </a:rPr>
              <a:t> di </a:t>
            </a:r>
            <a:r>
              <a:rPr lang="en-US" sz="2000" b="0" i="0" dirty="0" err="1">
                <a:effectLst/>
              </a:rPr>
              <a:t>chuyển</a:t>
            </a:r>
            <a:r>
              <a:rPr lang="en-US" sz="2000" b="0" i="0" dirty="0">
                <a:effectLst/>
              </a:rPr>
              <a:t> </a:t>
            </a:r>
            <a:r>
              <a:rPr lang="en-US" sz="2000" b="0" i="0" dirty="0" err="1">
                <a:effectLst/>
              </a:rPr>
              <a:t>bằng</a:t>
            </a:r>
            <a:r>
              <a:rPr lang="en-US" sz="2000" b="0" i="0" dirty="0">
                <a:effectLst/>
              </a:rPr>
              <a:t> </a:t>
            </a:r>
            <a:r>
              <a:rPr lang="en-US" sz="2000" b="0" i="0" dirty="0" err="1">
                <a:effectLst/>
              </a:rPr>
              <a:t>ôtô</a:t>
            </a:r>
            <a:r>
              <a:rPr lang="en-US" sz="2000" b="0" i="0" dirty="0">
                <a:effectLst/>
              </a:rPr>
              <a:t>, </a:t>
            </a:r>
            <a:r>
              <a:rPr lang="en-US" sz="2000" b="0" i="0" dirty="0" err="1">
                <a:effectLst/>
              </a:rPr>
              <a:t>Mộc</a:t>
            </a:r>
            <a:r>
              <a:rPr lang="en-US" sz="2000" b="0" i="0" dirty="0">
                <a:effectLst/>
              </a:rPr>
              <a:t> Châu </a:t>
            </a:r>
            <a:r>
              <a:rPr lang="en-US" sz="2000" b="0" i="0" dirty="0" err="1">
                <a:effectLst/>
              </a:rPr>
              <a:t>từ</a:t>
            </a:r>
            <a:r>
              <a:rPr lang="en-US" sz="2000" b="0" i="0" dirty="0">
                <a:effectLst/>
              </a:rPr>
              <a:t> </a:t>
            </a:r>
            <a:r>
              <a:rPr lang="en-US" sz="2000" b="0" i="0" dirty="0" err="1">
                <a:effectLst/>
              </a:rPr>
              <a:t>lâu</a:t>
            </a:r>
            <a:r>
              <a:rPr lang="en-US" sz="2000" b="0" i="0" dirty="0">
                <a:effectLst/>
              </a:rPr>
              <a:t> </a:t>
            </a:r>
            <a:r>
              <a:rPr lang="en-US" sz="2000" b="0" i="0" dirty="0" err="1">
                <a:effectLst/>
              </a:rPr>
              <a:t>đã</a:t>
            </a:r>
            <a:r>
              <a:rPr lang="en-US" sz="2000" b="0" i="0" dirty="0">
                <a:effectLst/>
              </a:rPr>
              <a:t> </a:t>
            </a:r>
            <a:r>
              <a:rPr lang="en-US" sz="2000" b="0" i="0" dirty="0" err="1">
                <a:effectLst/>
              </a:rPr>
              <a:t>được</a:t>
            </a:r>
            <a:r>
              <a:rPr lang="en-US" sz="2000" b="0" i="0" dirty="0">
                <a:effectLst/>
              </a:rPr>
              <a:t> </a:t>
            </a:r>
            <a:r>
              <a:rPr lang="en-US" sz="2000" b="0" i="0" dirty="0" err="1">
                <a:effectLst/>
              </a:rPr>
              <a:t>coi</a:t>
            </a:r>
            <a:r>
              <a:rPr lang="en-US" sz="2000" b="0" i="0" dirty="0">
                <a:effectLst/>
              </a:rPr>
              <a:t> </a:t>
            </a:r>
            <a:r>
              <a:rPr lang="en-US" sz="2000" b="0" i="0" dirty="0" err="1">
                <a:effectLst/>
              </a:rPr>
              <a:t>là</a:t>
            </a:r>
            <a:r>
              <a:rPr lang="en-US" sz="2000" b="0" i="0" dirty="0">
                <a:effectLst/>
              </a:rPr>
              <a:t> </a:t>
            </a:r>
            <a:r>
              <a:rPr lang="en-US" sz="2000" b="0" i="0" dirty="0" err="1">
                <a:effectLst/>
              </a:rPr>
              <a:t>một</a:t>
            </a:r>
            <a:r>
              <a:rPr lang="en-US" sz="2000" b="0" i="0" dirty="0">
                <a:effectLst/>
              </a:rPr>
              <a:t> </a:t>
            </a:r>
            <a:r>
              <a:rPr lang="en-US" sz="2000" b="0" i="0" dirty="0" err="1">
                <a:effectLst/>
              </a:rPr>
              <a:t>trong</a:t>
            </a:r>
            <a:r>
              <a:rPr lang="en-US" sz="2000" b="0" i="0" dirty="0">
                <a:effectLst/>
              </a:rPr>
              <a:t> </a:t>
            </a:r>
            <a:r>
              <a:rPr lang="en-US" sz="2000" b="0" i="0" dirty="0" err="1">
                <a:effectLst/>
              </a:rPr>
              <a:t>những</a:t>
            </a:r>
            <a:r>
              <a:rPr lang="en-US" sz="2000" b="0" i="0" dirty="0">
                <a:effectLst/>
              </a:rPr>
              <a:t> </a:t>
            </a:r>
            <a:r>
              <a:rPr lang="en-US" sz="2000" b="0" i="0" dirty="0" err="1">
                <a:effectLst/>
              </a:rPr>
              <a:t>điểm</a:t>
            </a:r>
            <a:r>
              <a:rPr lang="en-US" sz="2000" b="0" i="0" dirty="0">
                <a:effectLst/>
              </a:rPr>
              <a:t> </a:t>
            </a:r>
            <a:r>
              <a:rPr lang="en-US" sz="2000" b="0" i="0" dirty="0" err="1">
                <a:effectLst/>
              </a:rPr>
              <a:t>đến</a:t>
            </a:r>
            <a:r>
              <a:rPr lang="en-US" sz="2000" b="0" i="0" dirty="0">
                <a:effectLst/>
              </a:rPr>
              <a:t> </a:t>
            </a:r>
            <a:r>
              <a:rPr lang="en-US" sz="2000" b="0" i="0" dirty="0" err="1">
                <a:effectLst/>
              </a:rPr>
              <a:t>hấp</a:t>
            </a:r>
            <a:r>
              <a:rPr lang="en-US" sz="2000" b="0" i="0" dirty="0">
                <a:effectLst/>
              </a:rPr>
              <a:t> </a:t>
            </a:r>
            <a:r>
              <a:rPr lang="en-US" sz="2000" b="0" i="0" dirty="0" err="1">
                <a:effectLst/>
              </a:rPr>
              <a:t>dẫn</a:t>
            </a:r>
            <a:r>
              <a:rPr lang="en-US" sz="2000" b="0" i="0" dirty="0">
                <a:effectLst/>
              </a:rPr>
              <a:t> </a:t>
            </a:r>
            <a:r>
              <a:rPr lang="en-US" sz="2000" b="0" i="0" dirty="0" err="1">
                <a:effectLst/>
              </a:rPr>
              <a:t>nhất</a:t>
            </a:r>
            <a:r>
              <a:rPr lang="en-US" sz="2000" b="0" i="0" dirty="0">
                <a:effectLst/>
              </a:rPr>
              <a:t> ở </a:t>
            </a:r>
            <a:r>
              <a:rPr lang="en-US" sz="2000" b="0" i="0" dirty="0" err="1">
                <a:effectLst/>
              </a:rPr>
              <a:t>khu</a:t>
            </a:r>
            <a:r>
              <a:rPr lang="en-US" sz="2000" b="0" i="0" dirty="0">
                <a:effectLst/>
              </a:rPr>
              <a:t> </a:t>
            </a:r>
            <a:r>
              <a:rPr lang="en-US" sz="2000" b="0" i="0" dirty="0" err="1">
                <a:effectLst/>
              </a:rPr>
              <a:t>vực</a:t>
            </a:r>
            <a:r>
              <a:rPr lang="en-US" sz="2000" b="0" i="0" dirty="0">
                <a:effectLst/>
              </a:rPr>
              <a:t> </a:t>
            </a:r>
            <a:r>
              <a:rPr lang="en-US" sz="2000" b="0" i="0" dirty="0" err="1">
                <a:effectLst/>
              </a:rPr>
              <a:t>miền</a:t>
            </a:r>
            <a:r>
              <a:rPr lang="en-US" sz="2000" b="0" i="0" dirty="0">
                <a:effectLst/>
              </a:rPr>
              <a:t> Bắc, </a:t>
            </a:r>
            <a:r>
              <a:rPr lang="en-US" sz="2000" b="0" i="0" dirty="0" err="1">
                <a:effectLst/>
              </a:rPr>
              <a:t>đặc</a:t>
            </a:r>
            <a:r>
              <a:rPr lang="en-US" sz="2000" b="0" i="0" dirty="0">
                <a:effectLst/>
              </a:rPr>
              <a:t> </a:t>
            </a:r>
            <a:r>
              <a:rPr lang="en-US" sz="2000" b="0" i="0" dirty="0" err="1">
                <a:effectLst/>
              </a:rPr>
              <a:t>biệt</a:t>
            </a:r>
            <a:r>
              <a:rPr lang="en-US" sz="2000" b="0" i="0" dirty="0">
                <a:effectLst/>
              </a:rPr>
              <a:t> </a:t>
            </a:r>
            <a:r>
              <a:rPr lang="en-US" sz="2000" b="0" i="0" dirty="0" err="1">
                <a:effectLst/>
              </a:rPr>
              <a:t>vào</a:t>
            </a:r>
            <a:r>
              <a:rPr lang="en-US" sz="2000" b="0" i="0" dirty="0">
                <a:effectLst/>
              </a:rPr>
              <a:t> </a:t>
            </a:r>
            <a:r>
              <a:rPr lang="en-US" sz="2000" b="0" i="0" dirty="0" err="1">
                <a:effectLst/>
              </a:rPr>
              <a:t>mùa</a:t>
            </a:r>
            <a:r>
              <a:rPr lang="en-US" sz="2000" b="0" i="0" dirty="0">
                <a:effectLst/>
              </a:rPr>
              <a:t> </a:t>
            </a:r>
            <a:r>
              <a:rPr lang="en-US" sz="2000" b="0" i="0" dirty="0" err="1">
                <a:effectLst/>
              </a:rPr>
              <a:t>hoa</a:t>
            </a:r>
            <a:r>
              <a:rPr lang="en-US" sz="2000" b="0" i="0" dirty="0">
                <a:effectLst/>
              </a:rPr>
              <a:t> </a:t>
            </a:r>
            <a:r>
              <a:rPr lang="en-US" sz="2000" b="0" i="0" dirty="0" err="1">
                <a:effectLst/>
              </a:rPr>
              <a:t>mận</a:t>
            </a:r>
            <a:r>
              <a:rPr lang="en-US" sz="2000" b="0" i="0" dirty="0">
                <a:effectLst/>
              </a:rPr>
              <a:t> </a:t>
            </a:r>
            <a:r>
              <a:rPr lang="en-US" sz="2000" b="0" i="0" dirty="0" err="1">
                <a:effectLst/>
              </a:rPr>
              <a:t>dịp</a:t>
            </a:r>
            <a:r>
              <a:rPr lang="en-US" sz="2000" b="0" i="0" dirty="0">
                <a:effectLst/>
              </a:rPr>
              <a:t> </a:t>
            </a:r>
            <a:r>
              <a:rPr lang="en-US" sz="2000" b="0" i="0" dirty="0" err="1">
                <a:effectLst/>
              </a:rPr>
              <a:t>đầu</a:t>
            </a:r>
            <a:r>
              <a:rPr lang="en-US" sz="2000" b="0" i="0" dirty="0">
                <a:effectLst/>
              </a:rPr>
              <a:t> </a:t>
            </a:r>
            <a:r>
              <a:rPr lang="en-US" sz="2000" b="0" i="0" dirty="0" err="1">
                <a:effectLst/>
              </a:rPr>
              <a:t>năm</a:t>
            </a:r>
            <a:r>
              <a:rPr lang="en-US" sz="2000" b="0" i="0" dirty="0">
                <a:effectLst/>
              </a:rPr>
              <a:t>.</a:t>
            </a:r>
            <a:endParaRPr lang="en-US" sz="2000" dirty="0"/>
          </a:p>
        </p:txBody>
      </p:sp>
    </p:spTree>
    <p:extLst>
      <p:ext uri="{BB962C8B-B14F-4D97-AF65-F5344CB8AC3E}">
        <p14:creationId xmlns:p14="http://schemas.microsoft.com/office/powerpoint/2010/main" val="3386867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9FD2F5-5187-9CDB-25E6-79DCBA608D9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5DFB2BA-06E8-E53D-2E85-67309C7716CF}"/>
              </a:ext>
            </a:extLst>
          </p:cNvPr>
          <p:cNvSpPr txBox="1"/>
          <p:nvPr/>
        </p:nvSpPr>
        <p:spPr>
          <a:xfrm>
            <a:off x="2084438" y="2684206"/>
            <a:ext cx="8023123" cy="1569660"/>
          </a:xfrm>
          <a:prstGeom prst="rect">
            <a:avLst/>
          </a:prstGeom>
          <a:noFill/>
        </p:spPr>
        <p:txBody>
          <a:bodyPr wrap="square" rtlCol="0">
            <a:spAutoFit/>
          </a:bodyPr>
          <a:lstStyle/>
          <a:p>
            <a:pPr algn="ctr"/>
            <a:r>
              <a:rPr lang="en-US" sz="9600" b="1" dirty="0"/>
              <a:t>THE END</a:t>
            </a:r>
          </a:p>
        </p:txBody>
      </p:sp>
    </p:spTree>
    <p:extLst>
      <p:ext uri="{BB962C8B-B14F-4D97-AF65-F5344CB8AC3E}">
        <p14:creationId xmlns:p14="http://schemas.microsoft.com/office/powerpoint/2010/main" val="1283798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TotalTime>
  <Words>252</Words>
  <Application>Microsoft Office PowerPoint</Application>
  <PresentationFormat>Widescreen</PresentationFormat>
  <Paragraphs>9</Paragraphs>
  <Slides>6</Slides>
  <Notes>1</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Office Theme</vt:lpstr>
      <vt:lpstr>Giới thiệu du lịch Việt Nam</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Hung NT</dc:creator>
  <cp:lastModifiedBy>Hung NT</cp:lastModifiedBy>
  <cp:revision>4</cp:revision>
  <dcterms:created xsi:type="dcterms:W3CDTF">2025-10-01T10:12:57Z</dcterms:created>
  <dcterms:modified xsi:type="dcterms:W3CDTF">2025-10-01T10:39:07Z</dcterms:modified>
</cp:coreProperties>
</file>

<file path=docProps/thumbnail.jpeg>
</file>